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ontrol" Target="../activeX/activeX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16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1" name="ShockwaveFlash1" r:id="rId14" imgW="2158920" imgH="287280"/>
        </mc:Choice>
        <mc:Fallback>
          <p:control name="ShockwaveFlash1" r:id="rId14" imgW="2158920" imgH="28728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8313" y="6381750"/>
                  <a:ext cx="2159000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977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98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龍騰四海">
  <a:themeElements>
    <a:clrScheme name="龍騰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龍騰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龍騰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14</TotalTime>
  <Words>0</Words>
  <Application>Microsoft Office PowerPoint</Application>
  <PresentationFormat>如螢幕大小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龍騰四海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Administrator</cp:lastModifiedBy>
  <cp:revision>4</cp:revision>
  <dcterms:created xsi:type="dcterms:W3CDTF">2013-01-26T02:08:05Z</dcterms:created>
  <dcterms:modified xsi:type="dcterms:W3CDTF">2013-01-26T02:24:33Z</dcterms:modified>
</cp:coreProperties>
</file>