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activeX/activeX1.xml" ContentType="application/vnd.ms-office.activeX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9" r:id="rId2"/>
    <p:sldId id="261" r:id="rId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74" autoAdjust="0"/>
    <p:restoredTop sz="83977" autoAdjust="0"/>
  </p:normalViewPr>
  <p:slideViewPr>
    <p:cSldViewPr>
      <p:cViewPr varScale="1">
        <p:scale>
          <a:sx n="46" d="100"/>
          <a:sy n="46" d="100"/>
        </p:scale>
        <p:origin x="-146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D83FDC75-7F73-4A4A-A77C-09AADF00E0EA}" type="datetimeFigureOut">
              <a:rPr lang="en-US" altLang="zh-TW" smtClean="0"/>
              <a:pPr/>
              <a:t>2013/1/26</a:t>
            </a:fld>
            <a:endParaRPr lang="zh-TW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459226BF-1F13-42D3-80DC-373E7ADD1EBC}" type="slidenum">
              <a:rPr lang="zh-TW" smtClean="0"/>
              <a:pPr/>
              <a:t>‹#›</a:t>
            </a:fld>
            <a:endParaRPr lang="zh-TW" dirty="0"/>
          </a:p>
        </p:txBody>
      </p:sp>
    </p:spTree>
    <p:extLst>
      <p:ext uri="{BB962C8B-B14F-4D97-AF65-F5344CB8AC3E}">
        <p14:creationId xmlns:p14="http://schemas.microsoft.com/office/powerpoint/2010/main" val="2184498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48AEF76B-3757-4A0B-AF93-28494465C1DD}" type="datetimeFigureOut">
              <a:pPr/>
              <a:t>12/17/2009</a:t>
            </a:fld>
            <a:endParaRPr lang="zh-TW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5693FD4-8F83-4EF7-AC3F-0DC0388986B0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052752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zh-TW" smtClean="0"/>
              <a:pPr/>
              <a:t>1</a:t>
            </a:fld>
            <a:endParaRPr 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zh-TW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zh-TW" smtClean="0"/>
              <a:pPr/>
              <a:t>2</a:t>
            </a:fld>
            <a:endParaRPr 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zh-TW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zh-TW"/>
              <a:t>按一下以編輯母片標題樣式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zh-TW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zh-TW" altLang="en-US" smtClean="0"/>
              <a:t>按一下以編輯母片副標題樣式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zh-TW" sz="2000" baseline="0"/>
            </a:lvl1pPr>
          </a:lstStyle>
          <a:p>
            <a:r>
              <a:rPr kumimoji="0" lang="zh-TW"/>
              <a:t>公司標誌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zh-TW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zh-TW"/>
              <a:t>按一下以編輯母片標題樣式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zh-TW" sz="1800"/>
            </a:lvl1pPr>
          </a:lstStyle>
          <a:p>
            <a:r>
              <a:rPr kumimoji="0" lang="zh-TW"/>
              <a:t>公司標誌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zh-TW"/>
            </a:lvl1pPr>
          </a:lstStyle>
          <a:p>
            <a:r>
              <a:rPr kumimoji="0" lang="zh-TW"/>
              <a:t>按一下以編輯母片標題樣式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3200">
                <a:latin typeface="+mn-lt"/>
              </a:defRPr>
            </a:lvl1pPr>
            <a:lvl2pPr eaLnBrk="1" latinLnBrk="0" hangingPunct="1">
              <a:defRPr kumimoji="0" lang="zh-TW" sz="2800">
                <a:latin typeface="+mn-lt"/>
              </a:defRPr>
            </a:lvl2pPr>
            <a:lvl3pPr eaLnBrk="1" latinLnBrk="0" hangingPunct="1">
              <a:defRPr kumimoji="0" lang="zh-TW" sz="2400">
                <a:latin typeface="+mn-lt"/>
              </a:defRPr>
            </a:lvl3pPr>
            <a:lvl4pPr eaLnBrk="1" latinLnBrk="0" hangingPunct="1">
              <a:defRPr kumimoji="0" lang="zh-TW" sz="2400">
                <a:latin typeface="+mn-lt"/>
              </a:defRPr>
            </a:lvl4pPr>
            <a:lvl5pPr eaLnBrk="1" latinLnBrk="0" hangingPunct="1">
              <a:defRPr kumimoji="0" lang="zh-TW" sz="2400">
                <a:latin typeface="+mn-lt"/>
              </a:defRPr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二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對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zh-TW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zh-TW" sz="24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zh-TW" sz="24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zh-TW" sz="3200"/>
            </a:lvl1pPr>
            <a:lvl2pPr eaLnBrk="1" latinLnBrk="0" hangingPunct="1">
              <a:defRPr kumimoji="0" lang="zh-TW" sz="2800"/>
            </a:lvl2pPr>
            <a:lvl3pPr eaLnBrk="1" latinLnBrk="0" hangingPunct="1">
              <a:defRPr kumimoji="0" lang="zh-TW" sz="2400"/>
            </a:lvl3pPr>
            <a:lvl4pPr eaLnBrk="1" latinLnBrk="0" hangingPunct="1">
              <a:defRPr kumimoji="0" lang="zh-TW" sz="2000"/>
            </a:lvl4pPr>
            <a:lvl5pPr eaLnBrk="1" latinLnBrk="0" hangingPunct="1">
              <a:defRPr kumimoji="0" lang="zh-TW" sz="2000"/>
            </a:lvl5pPr>
            <a:lvl6pPr eaLnBrk="1" latinLnBrk="0" hangingPunct="1">
              <a:defRPr kumimoji="0" lang="zh-TW" sz="2000"/>
            </a:lvl6pPr>
            <a:lvl7pPr eaLnBrk="1" latinLnBrk="0" hangingPunct="1">
              <a:defRPr kumimoji="0" lang="zh-TW" sz="2000"/>
            </a:lvl7pPr>
            <a:lvl8pPr eaLnBrk="1" latinLnBrk="0" hangingPunct="1">
              <a:defRPr kumimoji="0" lang="zh-TW" sz="2000"/>
            </a:lvl8pPr>
            <a:lvl9pPr eaLnBrk="1" latinLnBrk="0" hangingPunct="1">
              <a:defRPr kumimoji="0" lang="zh-TW"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zh-TW" sz="3200"/>
            </a:lvl1pPr>
            <a:lvl2pPr marL="457200" indent="0" eaLnBrk="1" latinLnBrk="0" hangingPunct="1">
              <a:buNone/>
              <a:defRPr kumimoji="0" lang="zh-TW" sz="2800"/>
            </a:lvl2pPr>
            <a:lvl3pPr marL="914400" indent="0" eaLnBrk="1" latinLnBrk="0" hangingPunct="1">
              <a:buNone/>
              <a:defRPr kumimoji="0" lang="zh-TW" sz="2400"/>
            </a:lvl3pPr>
            <a:lvl4pPr marL="1371600" indent="0" eaLnBrk="1" latinLnBrk="0" hangingPunct="1">
              <a:buNone/>
              <a:defRPr kumimoji="0" lang="zh-TW" sz="2000"/>
            </a:lvl4pPr>
            <a:lvl5pPr marL="1828800" indent="0" eaLnBrk="1" latinLnBrk="0" hangingPunct="1">
              <a:buNone/>
              <a:defRPr kumimoji="0" lang="zh-TW" sz="2000"/>
            </a:lvl5pPr>
            <a:lvl6pPr marL="2286000" indent="0" eaLnBrk="1" latinLnBrk="0" hangingPunct="1">
              <a:buNone/>
              <a:defRPr kumimoji="0" lang="zh-TW" sz="2000"/>
            </a:lvl6pPr>
            <a:lvl7pPr marL="2743200" indent="0" eaLnBrk="1" latinLnBrk="0" hangingPunct="1">
              <a:buNone/>
              <a:defRPr kumimoji="0" lang="zh-TW" sz="2000"/>
            </a:lvl7pPr>
            <a:lvl8pPr marL="3200400" indent="0" eaLnBrk="1" latinLnBrk="0" hangingPunct="1">
              <a:buNone/>
              <a:defRPr kumimoji="0" lang="zh-TW" sz="2000"/>
            </a:lvl8pPr>
            <a:lvl9pPr marL="3657600" indent="0" eaLnBrk="1" latinLnBrk="0" hangingPunct="1">
              <a:buNone/>
              <a:defRPr kumimoji="0" lang="zh-TW" sz="2000"/>
            </a:lvl9pPr>
          </a:lstStyle>
          <a:p>
            <a:pPr eaLnBrk="1" latinLnBrk="0" hangingPunct="1"/>
            <a:r>
              <a:rPr lang="zh-TW" altLang="en-US" smtClean="0"/>
              <a:t>按一下圖示以新增圖片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僅背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zh-TW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control" Target="../activeX/activeX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zh-TW" altLang="en-US" smtClean="0"/>
              <a:t>按一下以編輯母片標題樣式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12/17/2009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‹#›</a:t>
            </a:fld>
            <a:endParaRPr kumimoji="0" lang="zh-TW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026" name="ShockwaveFlash1" r:id="rId15" imgW="2160609" imgH="287274"/>
        </mc:Choice>
        <mc:Fallback>
          <p:control name="ShockwaveFlash1" r:id="rId15" imgW="2160609" imgH="287274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55650" y="6381750"/>
                  <a:ext cx="2160588" cy="287338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zh-TW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zh-TW"/>
      </a:defPPr>
      <a:lvl1pPr marL="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TW"/>
              <a:t>訓練新員工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zh-TW" sz="2400">
                <a:latin typeface="+mn-lt"/>
              </a:rPr>
              <a:t>簡報者姓名</a:t>
            </a:r>
          </a:p>
          <a:p>
            <a:r>
              <a:rPr lang="zh-TW" sz="2400">
                <a:latin typeface="+mn-lt"/>
              </a:rPr>
              <a:t>簡報日期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TW"/>
              <a:t>新進員工訓練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zh-TW"/>
              <a:t>開始瞭解您的新工作分派</a:t>
            </a:r>
          </a:p>
          <a:p>
            <a:r>
              <a:rPr lang="zh-TW"/>
              <a:t>熟悉您的新環境</a:t>
            </a:r>
          </a:p>
          <a:p>
            <a:r>
              <a:rPr lang="zh-TW"/>
              <a:t>會見新同事 </a:t>
            </a:r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heme/theme1.xml><?xml version="1.0" encoding="utf-8"?>
<a:theme xmlns:a="http://schemas.openxmlformats.org/drawingml/2006/main" name="訓練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28</Words>
  <Application>Microsoft Office PowerPoint</Application>
  <PresentationFormat>如螢幕大小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訓練</vt:lpstr>
      <vt:lpstr>訓練新員工</vt:lpstr>
      <vt:lpstr>新進員工訓練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2013-01-26T02:15:01Z</dcterms:created>
  <dcterms:modified xsi:type="dcterms:W3CDTF">2013-01-26T02:19:52Z</dcterms:modified>
</cp:coreProperties>
</file>