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243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TW" altLang="en-US" smtClean="0"/>
              <a:t>按一下圖示以新增圖片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control" Target="../activeX/activeX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15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16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1A0355-7346-4EC1-B705-8768D8AD1EC6}" type="datetimeFigureOut">
              <a:rPr lang="zh-TW" altLang="en-US" smtClean="0"/>
              <a:t>2013/1/26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2354D-3759-4CDB-8C63-A6AA57AEE47F}" type="slidenum">
              <a:rPr lang="zh-TW" altLang="en-US" smtClean="0"/>
              <a:t>‹#›</a:t>
            </a:fld>
            <a:endParaRPr lang="zh-TW" altLang="en-US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52" name="ShockwaveFlash1" r:id="rId14" imgW="2087619" imgH="287274"/>
        </mc:Choice>
        <mc:Fallback>
          <p:control name="ShockwaveFlash1" r:id="rId14" imgW="2087619" imgH="287274">
            <p:pic>
              <p:nvPicPr>
                <p:cNvPr id="0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8313" y="6381750"/>
                  <a:ext cx="2087562" cy="287338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977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6639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龍騰四海">
  <a:themeElements>
    <a:clrScheme name="龍騰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龍騰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龍騰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17</TotalTime>
  <Words>0</Words>
  <Application>Microsoft Office PowerPoint</Application>
  <PresentationFormat>如螢幕大小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3" baseType="lpstr">
      <vt:lpstr>龍騰四海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Administrator</dc:creator>
  <cp:lastModifiedBy>Administrator</cp:lastModifiedBy>
  <cp:revision>5</cp:revision>
  <dcterms:created xsi:type="dcterms:W3CDTF">2013-01-26T02:08:05Z</dcterms:created>
  <dcterms:modified xsi:type="dcterms:W3CDTF">2013-01-26T02:26:14Z</dcterms:modified>
</cp:coreProperties>
</file>